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dans le cadre de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travaillent également ensemble au sein de centres régionaux. Ils sont en charge de l’architecture de systèmes DHIS2 de portée nationale, plurinationale et régionale ; mais aussi de projets de mise en oeuvr, de recherche et de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central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est donc à l'origine de la plateforme DHIS2 et les groupes HISP sont le moteur de son développement, transformant une solution locale en l’un des plus importants systèmes de gestion d'information de santé au monde. Les groupes HISP accompagnenent sur la durée en matière de mise en œuvre et de maintenance. Ils assurent le renforcement des capacités et effectuent des recherches et des évaluations sur les systèmes d'information. Ces mêmes groupes HISP transmettent des observations de terrain et des retours d'informations sur les versions développées. ils développent et partagent des innovations locales, et s'assurent de l'adéquation continue de DHIS2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eux-mêmes fondé et développé des groupes HISP en Afrique, en Asie et en Amérique.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la durée aux gouvernements pour la +mise en œuvre et la maintenance de DHIS2. Ils assurent le +renforcement des capacités, notamment grâce au programme des formation Académies de DHIS2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réponds aux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